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F4DF5-32B4-45CE-AEED-D82925FCD8A8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ABE13-BF00-4589-962F-9AE5FCB696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ABE13-BF00-4589-962F-9AE5FCB696F6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7F53-C2B5-4536-8D76-5625A53B44AB}" type="datetime1">
              <a:rPr lang="ru-RU" smtClean="0"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B96F-A4E7-49D6-B73F-727CB598C2AB}" type="datetime1">
              <a:rPr lang="ru-RU" smtClean="0"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22E9-3E84-4278-AD0E-7ED560A50B43}" type="datetime1">
              <a:rPr lang="ru-RU" smtClean="0"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BB59-C843-4FB6-8620-1F66860146AB}" type="datetime1">
              <a:rPr lang="ru-RU" smtClean="0"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C477-0692-4721-B83B-339A9C314A81}" type="datetime1">
              <a:rPr lang="ru-RU" smtClean="0"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50E5-FB5A-4887-B491-89BC3811D73C}" type="datetime1">
              <a:rPr lang="ru-RU" smtClean="0"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7C78-4A26-4F7E-9106-4F72A11DF2E0}" type="datetime1">
              <a:rPr lang="ru-RU" smtClean="0"/>
              <a:t>22.08.2021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388C-2BC4-409D-AE8B-F386D6F0876D}" type="datetime1">
              <a:rPr lang="ru-RU" smtClean="0"/>
              <a:t>22.08.2021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C5B9-2368-4DA3-AB23-4CF4F91E9AF0}" type="datetime1">
              <a:rPr lang="ru-RU" smtClean="0"/>
              <a:t>22.08.2021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7B02-EE85-422B-86E3-BB05414DD927}" type="datetime1">
              <a:rPr lang="ru-RU" smtClean="0"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15FF-C623-4795-AE74-70FB76B3BE57}" type="datetime1">
              <a:rPr lang="ru-RU" smtClean="0"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1B708-F1C6-4AAE-8A15-340DC66BA955}" type="datetime1">
              <a:rPr lang="ru-RU" smtClean="0"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msung\Desktop\лан-шафт-ета-по-ожите-ьный-с-травой-и-цветками-уга-77737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речи детей раннего возраста через игровые технологии»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92882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Подготовили: Комарова М.С.,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Макотрина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М.А.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6fbce3_60cf4b7687ca46d58cdcc49eab2d7fc6_m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Рассказы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 наглядного сопровождения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Способствует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формированию вербального общения и мышления, побуждает использовать в речи сложноподчиненные предложения, слова, обозначающие свойства объектов и их действия.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rgbClr val="FF0000"/>
                </a:solidFill>
              </a:rPr>
              <a:pPr/>
              <a:t>10</a:t>
            </a:fld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6fbce3_60cf4b7687ca46d58cdcc49eab2d7fc6_m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- инсценировки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Драматизации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активизируют словарный запас детей, совершенствуют грамматический строй речи..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643314"/>
            <a:ext cx="2786082" cy="279544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rgbClr val="FF0000"/>
                </a:solidFill>
              </a:rPr>
              <a:pPr/>
              <a:t>11</a:t>
            </a:fld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6fbce3_60cf4b7687ca46d58cdcc49eab2d7fc6_m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35732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Упражнения на развитие речевого дыхания. 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Дыхательная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гимнастика - правильное дыхание стимулирует работу сердца, головного мозга и нервной системы, избавляет человека от многих болезней, улучшает пищеварение, эффективная профилактика снижения заболеваемости. «Подуй на чай, султанчик, бабочку», «Произнеси протяжно, длительно».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rgbClr val="FF0000"/>
                </a:solidFill>
              </a:rPr>
              <a:pPr/>
              <a:t>12</a:t>
            </a:fld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6fbce3_60cf4b7687ca46d58cdcc49eab2d7fc6_m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Таким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образом, развитие речи в игровой форме, чтение и заучивание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закличек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т.д., использование дидактической, театрализованной, пальчиковой игры и позволят увлечь детей к участию в процессе, который активизирует мыслительную деятельность, обогащает словарный запас, развивает умение строить предложения, правильно произносить звуки, способствует накоплению знаний.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rgbClr val="FF0000"/>
                </a:solidFill>
              </a:rPr>
              <a:pPr/>
              <a:t>13</a:t>
            </a:fld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57290" y="1500174"/>
            <a:ext cx="7000923" cy="462598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amsung\Desktop\6fbce3_60cf4b7687ca46d58cdcc49eab2d7fc6_mv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4000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Усваивая родной язык, ребёнок усваивает не одни только слова, их сложения и видоизменения, но бесконечное множество понятий, воззрений на предметы, множество мыслей, чувств, художественных образов, логику и философию языка,- и усваивает легко и скоро, в два-три года, столько, что и половины того не может усвоить в двадцать лет прилежного и методического учения»</a:t>
            </a:r>
            <a:b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Константин Дмитриевич Ушинский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034" y="4000504"/>
            <a:ext cx="7932453" cy="228599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rgbClr val="FF0000"/>
                </a:solidFill>
              </a:rPr>
              <a:pPr/>
              <a:t>2</a:t>
            </a:fld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2</a:t>
            </a:r>
            <a:endParaRPr lang="ru-RU" sz="1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msung\Desktop\6fbce3_60cf4b7687ca46d58cdcc49eab2d7fc6_mv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Особое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внимание в этом учебном году, в своей группе раннего возраста, хотим уделить речевому развитию детей через использование игровых методов обучения.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00232" y="2571744"/>
            <a:ext cx="5388926" cy="4286256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rgbClr val="FF0000"/>
                </a:solidFill>
              </a:rPr>
              <a:pPr/>
              <a:t>3</a:t>
            </a:fld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1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6fbce3_60cf4b7687ca46d58cdcc49eab2d7fc6_m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Игровые технологии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развитие артикуляционного аппарата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 развитие моторики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3.театрализованная деятельность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4.пальчиковая гимнастика</a:t>
            </a:r>
          </a:p>
          <a:p>
            <a:pPr algn="ctr">
              <a:buNone/>
            </a:pPr>
            <a:endParaRPr lang="ru-RU" sz="40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rgbClr val="FF0000"/>
                </a:solidFill>
              </a:rPr>
              <a:pPr/>
              <a:t>4</a:t>
            </a:fld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6fbce3_60cf4b7687ca46d58cdcc49eab2d7fc6_m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игровой технологии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– 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менять ребёнка и не переделывать его, не учить его каким-то специальным поведенческим навыкам, а дать возможность «прожить» в игре волнующие его ситуации при полном внимании и сопереживании взрослого. При этом игровая технология выполняет следующий </a:t>
            </a:r>
            <a:r>
              <a:rPr lang="ru-RU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ряд задач:</a:t>
            </a:r>
            <a:endParaRPr lang="ru-RU" sz="23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      -дидактические (становление деятельности, формирование определённых умений и навыков, необходимых для применения на практике);</a:t>
            </a:r>
          </a:p>
          <a:p>
            <a:pPr>
              <a:buNone/>
            </a:pP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-развивающие (обогащение словаря, мышления; развития грамматического строя речи, произносительной стороны речи, диалогической речи как способа коммуникации);</a:t>
            </a:r>
          </a:p>
          <a:p>
            <a:pPr>
              <a:buNone/>
            </a:pP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-социализирующие (развитие активности, инициативности, самостоятельности, адаптации в детском саду);</a:t>
            </a:r>
          </a:p>
          <a:p>
            <a:pPr>
              <a:buNone/>
            </a:pP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  -воспитательная (воспитание дружелюбия, доброжелательности, чувства сопереживания).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rgbClr val="FF0000"/>
                </a:solidFill>
              </a:rPr>
              <a:pPr/>
              <a:t>5</a:t>
            </a:fld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amsung\Desktop\6fbce3_60cf4b7687ca46d58cdcc49eab2d7fc6_m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Произведения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устного народного творчества (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песенки, сказки) развивают речевой слух, умение слушать, различать звуки, развивают ритмичность и плавность речи, интонацию и выразительность, умение улавливать понижение и повышение голоса.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572000" y="3701740"/>
            <a:ext cx="3214710" cy="268888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rgbClr val="FF0000"/>
                </a:solidFill>
              </a:rPr>
              <a:pPr/>
              <a:t>6</a:t>
            </a:fld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amsung\Desktop\6fbce3_60cf4b7687ca46d58cdcc49eab2d7fc6_m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Народные игры: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Игры -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Хороводные игры;</a:t>
            </a: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Игры-песенки;</a:t>
            </a: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Приговоры в совместной деятельности;</a:t>
            </a:r>
          </a:p>
          <a:p>
            <a:pPr>
              <a:buNone/>
            </a:pP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rgbClr val="FF0000"/>
                </a:solidFill>
              </a:rPr>
              <a:pPr/>
              <a:t>7</a:t>
            </a:fld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amsung\Desktop\6fbce3_60cf4b7687ca46d58cdcc49eab2d7fc6_m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Пальчиковые игры.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Простые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движения рук помогают убрать напряжение не только с самих рук, но и с губ, снимают умственную усталость. Они способны улучшить произношение многих звуков, а значит развивать речь ребенка, повторять, имитируя речь воспитателя, усвоить смысл слов.   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        </a:t>
            </a:r>
            <a:r>
              <a:rPr lang="ru-RU" dirty="0" smtClean="0"/>
              <a:t>                                   </a:t>
            </a:r>
            <a:endParaRPr lang="ru-RU" dirty="0"/>
          </a:p>
        </p:txBody>
      </p:sp>
      <p:pic>
        <p:nvPicPr>
          <p:cNvPr id="4" name="Рисунок 3" descr="a65445faba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3714751"/>
            <a:ext cx="2000248" cy="266699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rgbClr val="FF0000"/>
                </a:solidFill>
              </a:rPr>
              <a:pPr/>
              <a:t>8</a:t>
            </a:fld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amsung\Desktop\6fbce3_60cf4b7687ca46d58cdcc49eab2d7fc6_m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с картинками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Способствуют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расширению словарного запаса, формированию обобщенного значения слов, развитию грамматического строя речи, стимулирует активное ее использование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kolobo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3171820"/>
            <a:ext cx="3071834" cy="307183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rgbClr val="FF0000"/>
                </a:solidFill>
              </a:rPr>
              <a:pPr/>
              <a:t>9</a:t>
            </a:fld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зготовление масок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Изготовление масок»</Template>
  <TotalTime>75</TotalTime>
  <Words>414</Words>
  <PresentationFormat>Экран (4:3)</PresentationFormat>
  <Paragraphs>51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Изготовление масок»</vt:lpstr>
      <vt:lpstr>      «Развитие речи детей раннего возраста через игровые технологии»        </vt:lpstr>
      <vt:lpstr>         </vt:lpstr>
      <vt:lpstr>  Особое внимание в этом учебном году, в своей группе раннего возраста, хотим уделить речевому развитию детей через использование игровых методов обучения.</vt:lpstr>
      <vt:lpstr>   Игровые технологии : </vt:lpstr>
      <vt:lpstr>Цель игровой технологии </vt:lpstr>
      <vt:lpstr>Слайд 6</vt:lpstr>
      <vt:lpstr>Народные игры:</vt:lpstr>
      <vt:lpstr>Пальчиковые игры.</vt:lpstr>
      <vt:lpstr>Игры с картинками</vt:lpstr>
      <vt:lpstr>Рассказы  без наглядного сопровождения</vt:lpstr>
      <vt:lpstr>Игры - инсценировки</vt:lpstr>
      <vt:lpstr>Упражнения на развитие речевого дыхания. 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   Развитие речи детей раннего возраста через игровые технологии»       Подготовили: Комарова М.С., Макотрина М.А. </dc:title>
  <dc:creator>samsung</dc:creator>
  <cp:lastModifiedBy>samsung</cp:lastModifiedBy>
  <cp:revision>13</cp:revision>
  <dcterms:created xsi:type="dcterms:W3CDTF">2021-08-22T07:53:16Z</dcterms:created>
  <dcterms:modified xsi:type="dcterms:W3CDTF">2021-08-22T09:41:36Z</dcterms:modified>
</cp:coreProperties>
</file>