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416-E198-4CD3-A861-CB19D032461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1B2C-3D0A-407B-BED5-3EED1500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252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416-E198-4CD3-A861-CB19D032461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1B2C-3D0A-407B-BED5-3EED1500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95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416-E198-4CD3-A861-CB19D032461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1B2C-3D0A-407B-BED5-3EED1500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082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416-E198-4CD3-A861-CB19D032461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1B2C-3D0A-407B-BED5-3EED1500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727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416-E198-4CD3-A861-CB19D032461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1B2C-3D0A-407B-BED5-3EED1500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34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416-E198-4CD3-A861-CB19D032461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1B2C-3D0A-407B-BED5-3EED1500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44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416-E198-4CD3-A861-CB19D032461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1B2C-3D0A-407B-BED5-3EED1500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564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416-E198-4CD3-A861-CB19D032461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1B2C-3D0A-407B-BED5-3EED1500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8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416-E198-4CD3-A861-CB19D032461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1B2C-3D0A-407B-BED5-3EED1500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23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416-E198-4CD3-A861-CB19D032461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1B2C-3D0A-407B-BED5-3EED1500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34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416-E198-4CD3-A861-CB19D032461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1B2C-3D0A-407B-BED5-3EED1500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407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52416-E198-4CD3-A861-CB19D032461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C1B2C-3D0A-407B-BED5-3EED1500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83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0114" y="1917317"/>
            <a:ext cx="94633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Наставничество, </a:t>
            </a:r>
          </a:p>
          <a:p>
            <a:pPr algn="ctr"/>
            <a:r>
              <a:rPr lang="ru-RU" sz="3600" b="1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как 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эффективный метод</a:t>
            </a:r>
            <a:r>
              <a:rPr lang="ru-RU" sz="3600" b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3600" b="1" smtClean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профессионального 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становления личности молодого педагога»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7943" y="348343"/>
            <a:ext cx="1014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«Муниципальное бюджетное дошкольное образовательное учреждение № 23 Ромашка»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65029" y="5181600"/>
            <a:ext cx="2859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Подготовили: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Комарова М.С., </a:t>
            </a:r>
          </a:p>
          <a:p>
            <a:pPr algn="r"/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Макотрина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М.А.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6857" y="6226629"/>
            <a:ext cx="343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 Сухой Лог, 2023 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6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8726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«Рисунок в два этапа»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146" name="Picture 2" descr="https://fs02.rchuv.ru/rchuv19/cmirocheb/news/2022/07/26/88325dd1-46c7-43fa-bed2-cbaa86e80021/2002281138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315" y="2301421"/>
            <a:ext cx="6756400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78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57" y="469650"/>
            <a:ext cx="1119051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-Понравилось ли Вам рисовать с закрытыми глазами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-Вы каким образом находили общий язык со своими партнерами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-Насколько Вы довольны своим рисунком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Вам сложно было придумать название вашей картины?</a:t>
            </a:r>
            <a:endParaRPr lang="ru-RU" sz="3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2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828" y="616020"/>
            <a:ext cx="1185817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 3</a:t>
            </a:r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Принимать совместное решение, учитывая мнение других.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47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027" y="551321"/>
            <a:ext cx="11016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 1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Определить конкретную цель (задание) (т.е., что нужно было искать конкретно).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026" y="2336578"/>
            <a:ext cx="11016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 2: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Определить последовательность (алгоритм действий) и роли участников.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3142" y="3904121"/>
            <a:ext cx="106099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 3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Принимать совместное решение, учитывая мнение других.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853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143" y="406177"/>
            <a:ext cx="119162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«Педагог живёт до тех пор, пока учится, </a:t>
            </a:r>
            <a:endParaRPr lang="ru-RU" sz="40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 перестаёт учиться – в нём умирает учитель».</a:t>
            </a:r>
            <a:endParaRPr lang="ru-RU" sz="40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.ytimg.com/vi/nGg0J2naq_A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81" t="24706" r="26395" b="6088"/>
          <a:stretch/>
        </p:blipFill>
        <p:spPr bwMode="auto">
          <a:xfrm>
            <a:off x="3084285" y="1944913"/>
            <a:ext cx="6037943" cy="474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783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143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8229" y="483581"/>
            <a:ext cx="8040914" cy="111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«Уча других, мы учимся сами»</a:t>
            </a:r>
            <a:endParaRPr lang="ru-RU" sz="2400" i="1" dirty="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i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Л. Сенека</a:t>
            </a:r>
            <a:endParaRPr lang="ru-RU" sz="32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 descr="https://sun9-29.userapi.com/impg/JTvhouEn55j7JKN_kyidl3xk6GvCycs2cNN42A/twUMOqYw73k.jpg?size=1280x960&amp;quality=95&amp;sign=c6a6b1c4ea0d3a969117a671f6088c2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7257" y="1334747"/>
            <a:ext cx="6919231" cy="518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0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5543" y="143693"/>
            <a:ext cx="98697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r>
              <a:rPr lang="ru-RU" sz="4000" b="1" i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«Чтобы научить другого,</a:t>
            </a:r>
            <a:endParaRPr lang="ru-RU" sz="4000" i="1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sz="4000" b="1" i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требуется больше ума,</a:t>
            </a:r>
            <a:endParaRPr lang="ru-RU" sz="4000" i="1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sz="4000" b="1" i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чем чтобы научиться самому...»</a:t>
            </a:r>
            <a:endParaRPr lang="ru-RU" sz="4000" i="1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sz="4000" b="1" i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М. Монтень</a:t>
            </a:r>
            <a:endParaRPr lang="ru-RU" sz="4000" i="1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Picture 2" descr="https://sun9-77.userapi.com/impg/qEteWlxN2aY8h5WHQDdeby8D-nCQBKU7lKuE3A/FCcikSasPAo.jpg?size=1280x960&amp;quality=95&amp;sign=5188f6584bf73a5e5464db1aaee6a6a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928" y="2206172"/>
            <a:ext cx="5582215" cy="41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95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0834" y="660791"/>
            <a:ext cx="106795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Игра «Пчелы и змеи»</a:t>
            </a:r>
            <a:endParaRPr lang="ru-RU" sz="6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i.pinimg.com/736x/e2/b6/c3/e2b6c34ad06121503be1f863a3913b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3058" y="2220686"/>
            <a:ext cx="4129974" cy="413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humbs.dreamstime.com/b/%D0%BC%D0%B8-%D0%B0%D1%8F-%D0%BF%D1%87%D0%B5-%D0%B0-%D0%B5%D1%80%D0%B6%D0%B0-%D0%BC%D0%B5-768867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1341" y="2017486"/>
            <a:ext cx="3941717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61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715" y="708523"/>
            <a:ext cx="1123405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-Как вы чувствовали себя в роли короля пчёл (змей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)?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-Ваши группы хорошо вам помогали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-Вы остались довольны вашими подданными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-Пчёлы, как вы взаимодействовали друг с другом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-Змеи, вы как взаимодействовали друг с другом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Что необходимо сделать, прежде, чем начать искать?</a:t>
            </a:r>
            <a:endParaRPr lang="ru-RU" sz="3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59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028" y="1073835"/>
            <a:ext cx="107260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 1</a:t>
            </a:r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Определить конкретную цель (задание) (т.е., что нужно было искать конкретно).</a:t>
            </a:r>
            <a:endParaRPr lang="ru-RU" sz="4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5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143" y="202978"/>
            <a:ext cx="119452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«Неожиданные картинки</a:t>
            </a:r>
            <a:r>
              <a:rPr lang="ru-RU" sz="6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»</a:t>
            </a:r>
            <a:endParaRPr lang="ru-RU" sz="6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https://m-school.klgd.eduru.ru/media/2022/05/24/1297827022/teamwork-clipart-co-operativ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8286" y="2326636"/>
            <a:ext cx="5104946" cy="380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23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856" y="610136"/>
            <a:ext cx="118291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-Нравится ли вам рисунок, который вы начали создавать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-Понравилось ли вам дорисовывать чужие рисунки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-А можем ли мы этот прием использовать на своих уроках?</a:t>
            </a:r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76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914" y="1225621"/>
            <a:ext cx="115823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 2:</a:t>
            </a:r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Определить последовательность (алгоритм действий) и роли участников</a:t>
            </a:r>
            <a:r>
              <a:rPr lang="ru-RU" sz="4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8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173</Words>
  <Application>Microsoft Office PowerPoint</Application>
  <PresentationFormat>Произвольный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usr</cp:lastModifiedBy>
  <cp:revision>11</cp:revision>
  <dcterms:created xsi:type="dcterms:W3CDTF">2023-01-26T04:48:28Z</dcterms:created>
  <dcterms:modified xsi:type="dcterms:W3CDTF">2023-01-26T08:41:34Z</dcterms:modified>
</cp:coreProperties>
</file>