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0778"/>
            <a:ext cx="9144000" cy="566124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Старшая группа</a:t>
            </a:r>
            <a:br>
              <a:rPr lang="ru-RU" sz="2400" dirty="0" smtClean="0"/>
            </a:br>
            <a:r>
              <a:rPr lang="ru-RU" sz="2400" dirty="0" smtClean="0"/>
              <a:t>подготовили: Матренина Н.А и Солдатова К.В.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89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4757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Мастер производственных участков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256584" cy="382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384376" cy="36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Кладовщик завода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Газоэлектросварщики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" y="1"/>
            <a:ext cx="9109750" cy="50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Машинист АГП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Культмассовый работник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Продавец 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монтажник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8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дворник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Профессии наших родителей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843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Водители - 3</a:t>
            </a:r>
          </a:p>
          <a:p>
            <a:r>
              <a:rPr lang="ru-RU" dirty="0">
                <a:solidFill>
                  <a:srgbClr val="7030A0"/>
                </a:solidFill>
              </a:rPr>
              <a:t>Врачи – 2</a:t>
            </a:r>
          </a:p>
          <a:p>
            <a:r>
              <a:rPr lang="ru-RU" dirty="0">
                <a:solidFill>
                  <a:srgbClr val="7030A0"/>
                </a:solidFill>
              </a:rPr>
              <a:t>Медсестры – 3</a:t>
            </a:r>
          </a:p>
          <a:p>
            <a:r>
              <a:rPr lang="ru-RU" dirty="0">
                <a:solidFill>
                  <a:srgbClr val="7030A0"/>
                </a:solidFill>
              </a:rPr>
              <a:t>Воспитатель – 1</a:t>
            </a:r>
          </a:p>
          <a:p>
            <a:r>
              <a:rPr lang="ru-RU" dirty="0">
                <a:solidFill>
                  <a:srgbClr val="7030A0"/>
                </a:solidFill>
              </a:rPr>
              <a:t>Механик – 1</a:t>
            </a:r>
          </a:p>
          <a:p>
            <a:r>
              <a:rPr lang="ru-RU" dirty="0">
                <a:solidFill>
                  <a:srgbClr val="7030A0"/>
                </a:solidFill>
              </a:rPr>
              <a:t>Заместитель начальника – </a:t>
            </a:r>
            <a:r>
              <a:rPr lang="ru-RU" dirty="0" smtClean="0">
                <a:solidFill>
                  <a:srgbClr val="7030A0"/>
                </a:solidFill>
              </a:rPr>
              <a:t>1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Помощник машиниста -1 </a:t>
            </a:r>
          </a:p>
          <a:p>
            <a:r>
              <a:rPr lang="ru-RU" dirty="0">
                <a:solidFill>
                  <a:srgbClr val="FF0000"/>
                </a:solidFill>
              </a:rPr>
              <a:t>Домохозяйки – 3</a:t>
            </a:r>
          </a:p>
          <a:p>
            <a:r>
              <a:rPr lang="ru-RU" dirty="0">
                <a:solidFill>
                  <a:srgbClr val="FF0000"/>
                </a:solidFill>
              </a:rPr>
              <a:t>Мастер производственных участков -1</a:t>
            </a:r>
          </a:p>
          <a:p>
            <a:r>
              <a:rPr lang="ru-RU" dirty="0">
                <a:solidFill>
                  <a:srgbClr val="FF0000"/>
                </a:solidFill>
              </a:rPr>
              <a:t>Кладовщик завода – 1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Газоэлектросварщики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582341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FC000"/>
                </a:solidFill>
              </a:rPr>
              <a:t>Дворник -1</a:t>
            </a:r>
          </a:p>
          <a:p>
            <a:pPr algn="r"/>
            <a:r>
              <a:rPr lang="ru-RU" dirty="0">
                <a:solidFill>
                  <a:srgbClr val="FFC000"/>
                </a:solidFill>
              </a:rPr>
              <a:t>Техник -1</a:t>
            </a:r>
          </a:p>
          <a:p>
            <a:pPr algn="r"/>
            <a:r>
              <a:rPr lang="ru-RU" dirty="0">
                <a:solidFill>
                  <a:srgbClr val="FFC000"/>
                </a:solidFill>
              </a:rPr>
              <a:t>Слесарь -1</a:t>
            </a:r>
          </a:p>
          <a:p>
            <a:pPr algn="r"/>
            <a:r>
              <a:rPr lang="ru-RU" dirty="0">
                <a:solidFill>
                  <a:srgbClr val="FFC000"/>
                </a:solidFill>
              </a:rPr>
              <a:t>Бухгалтер – 1</a:t>
            </a:r>
          </a:p>
          <a:p>
            <a:pPr algn="r"/>
            <a:r>
              <a:rPr lang="ru-RU" dirty="0">
                <a:solidFill>
                  <a:srgbClr val="FFC000"/>
                </a:solidFill>
              </a:rPr>
              <a:t>Весовщик -1</a:t>
            </a:r>
          </a:p>
          <a:p>
            <a:pPr algn="r"/>
            <a:r>
              <a:rPr lang="ru-RU" dirty="0">
                <a:solidFill>
                  <a:srgbClr val="FFC000"/>
                </a:solidFill>
              </a:rPr>
              <a:t>Животновод – </a:t>
            </a:r>
            <a:r>
              <a:rPr lang="ru-RU" dirty="0" smtClean="0">
                <a:solidFill>
                  <a:srgbClr val="FFC000"/>
                </a:solidFill>
              </a:rPr>
              <a:t>1</a:t>
            </a:r>
          </a:p>
          <a:p>
            <a:pPr algn="r"/>
            <a:endParaRPr lang="ru-RU" dirty="0">
              <a:solidFill>
                <a:srgbClr val="FFC000"/>
              </a:solidFill>
            </a:endParaRPr>
          </a:p>
          <a:p>
            <a:pPr algn="r"/>
            <a:r>
              <a:rPr lang="ru-RU" dirty="0">
                <a:solidFill>
                  <a:schemeClr val="tx2"/>
                </a:solidFill>
              </a:rPr>
              <a:t>Сварщик -1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Зоотехник -1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Бригадир животноводства -1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Швея -1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Токарь -1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Повар -1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844"/>
            <a:ext cx="3168352" cy="183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3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8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1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Слесарь 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381125"/>
            <a:ext cx="54578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Бухгалтер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76"/>
            <a:ext cx="9144000" cy="50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животновод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сварщик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зоотехник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Бригадир животноводства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8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5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токарь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50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9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Профессия водитель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7" cy="39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Профессия врача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241"/>
            <a:ext cx="8856983" cy="500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3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Профессия механик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9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2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Заместитель начальник ГаЗЕКС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224"/>
            <a:ext cx="9144000" cy="412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Помощник машиниста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118</TotalTime>
  <Words>117</Words>
  <Application>Microsoft Office PowerPoint</Application>
  <PresentationFormat>Экран (4:3)</PresentationFormat>
  <Paragraphs>52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Углы</vt:lpstr>
      <vt:lpstr>Старшая группа подготовили: Матренина Н.А и Солдатова К.В.</vt:lpstr>
      <vt:lpstr>Профессии наших родителей</vt:lpstr>
      <vt:lpstr>Профессия водитель</vt:lpstr>
      <vt:lpstr>Профессия врача</vt:lpstr>
      <vt:lpstr>Презентация PowerPoint</vt:lpstr>
      <vt:lpstr>Презентация PowerPoint</vt:lpstr>
      <vt:lpstr>Профессия механик</vt:lpstr>
      <vt:lpstr>Заместитель начальник ГаЗЕКС</vt:lpstr>
      <vt:lpstr>Помощник машиниста</vt:lpstr>
      <vt:lpstr>Презентация PowerPoint</vt:lpstr>
      <vt:lpstr>Мастер производственных участков </vt:lpstr>
      <vt:lpstr>Кладовщик завода </vt:lpstr>
      <vt:lpstr>Газоэлектросварщики </vt:lpstr>
      <vt:lpstr>Машинист АГП</vt:lpstr>
      <vt:lpstr>Культмассовый работник</vt:lpstr>
      <vt:lpstr>Учитель </vt:lpstr>
      <vt:lpstr>Продавец </vt:lpstr>
      <vt:lpstr>монтажник</vt:lpstr>
      <vt:lpstr>дворник</vt:lpstr>
      <vt:lpstr>техник</vt:lpstr>
      <vt:lpstr>Слесарь </vt:lpstr>
      <vt:lpstr>Бухгалтер </vt:lpstr>
      <vt:lpstr>животновод</vt:lpstr>
      <vt:lpstr>сварщик</vt:lpstr>
      <vt:lpstr>зоотехник</vt:lpstr>
      <vt:lpstr>Бригадир животноводства</vt:lpstr>
      <vt:lpstr>швея</vt:lpstr>
      <vt:lpstr>токарь</vt:lpstr>
      <vt:lpstr>повар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группа подготовили: Матренина Н.А и Солдатова К.В.</dc:title>
  <dc:creator>наталья матрёнина</dc:creator>
  <cp:lastModifiedBy>наталья матрёнина</cp:lastModifiedBy>
  <cp:revision>11</cp:revision>
  <dcterms:created xsi:type="dcterms:W3CDTF">2020-09-22T16:53:02Z</dcterms:created>
  <dcterms:modified xsi:type="dcterms:W3CDTF">2020-09-22T18:57:55Z</dcterms:modified>
</cp:coreProperties>
</file>