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6" r:id="rId16"/>
    <p:sldId id="277" r:id="rId17"/>
    <p:sldId id="278" r:id="rId18"/>
    <p:sldId id="270" r:id="rId19"/>
    <p:sldId id="271" r:id="rId20"/>
    <p:sldId id="272" r:id="rId21"/>
    <p:sldId id="273" r:id="rId22"/>
    <p:sldId id="274" r:id="rId23"/>
    <p:sldId id="280" r:id="rId24"/>
    <p:sldId id="275" r:id="rId25"/>
    <p:sldId id="279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10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040EC-E7C0-4881-BCED-3C16E825625C}" type="datetimeFigureOut">
              <a:rPr lang="ru-RU" smtClean="0"/>
              <a:t>чт 21.04.22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CEEA4-DB8B-4C96-A5E9-BFFBACFC4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175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040EC-E7C0-4881-BCED-3C16E825625C}" type="datetimeFigureOut">
              <a:rPr lang="ru-RU" smtClean="0"/>
              <a:t>чт 21.04.22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CEEA4-DB8B-4C96-A5E9-BFFBACFC4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484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040EC-E7C0-4881-BCED-3C16E825625C}" type="datetimeFigureOut">
              <a:rPr lang="ru-RU" smtClean="0"/>
              <a:t>чт 21.04.22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CEEA4-DB8B-4C96-A5E9-BFFBACFC4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39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040EC-E7C0-4881-BCED-3C16E825625C}" type="datetimeFigureOut">
              <a:rPr lang="ru-RU" smtClean="0"/>
              <a:t>чт 21.04.22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CEEA4-DB8B-4C96-A5E9-BFFBACFC4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404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040EC-E7C0-4881-BCED-3C16E825625C}" type="datetimeFigureOut">
              <a:rPr lang="ru-RU" smtClean="0"/>
              <a:t>чт 21.04.22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CEEA4-DB8B-4C96-A5E9-BFFBACFC4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595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040EC-E7C0-4881-BCED-3C16E825625C}" type="datetimeFigureOut">
              <a:rPr lang="ru-RU" smtClean="0"/>
              <a:t>чт 21.04.22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CEEA4-DB8B-4C96-A5E9-BFFBACFC4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918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040EC-E7C0-4881-BCED-3C16E825625C}" type="datetimeFigureOut">
              <a:rPr lang="ru-RU" smtClean="0"/>
              <a:t>чт 21.04.22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CEEA4-DB8B-4C96-A5E9-BFFBACFC4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487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040EC-E7C0-4881-BCED-3C16E825625C}" type="datetimeFigureOut">
              <a:rPr lang="ru-RU" smtClean="0"/>
              <a:t>чт 21.04.22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CEEA4-DB8B-4C96-A5E9-BFFBACFC4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766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040EC-E7C0-4881-BCED-3C16E825625C}" type="datetimeFigureOut">
              <a:rPr lang="ru-RU" smtClean="0"/>
              <a:t>чт 21.04.22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CEEA4-DB8B-4C96-A5E9-BFFBACFC4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192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040EC-E7C0-4881-BCED-3C16E825625C}" type="datetimeFigureOut">
              <a:rPr lang="ru-RU" smtClean="0"/>
              <a:t>чт 21.04.22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CEEA4-DB8B-4C96-A5E9-BFFBACFC4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873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040EC-E7C0-4881-BCED-3C16E825625C}" type="datetimeFigureOut">
              <a:rPr lang="ru-RU" smtClean="0"/>
              <a:t>чт 21.04.22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CEEA4-DB8B-4C96-A5E9-BFFBACFC4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5928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5040EC-E7C0-4881-BCED-3C16E825625C}" type="datetimeFigureOut">
              <a:rPr lang="ru-RU" smtClean="0"/>
              <a:t>чт 21.04.22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CEEA4-DB8B-4C96-A5E9-BFFBACFC4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682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0638" y="192536"/>
            <a:ext cx="8170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№ 23 «Ромашка»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50638" y="1670891"/>
            <a:ext cx="8658561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Отчет </a:t>
            </a: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по проектной деятельности </a:t>
            </a:r>
          </a:p>
          <a:p>
            <a:pPr algn="ctr"/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2</a:t>
            </a: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группы раннего возраста</a:t>
            </a:r>
          </a:p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2021-2022 уч. год</a:t>
            </a:r>
            <a:endParaRPr lang="ru-RU" sz="4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99320" y="4763979"/>
            <a:ext cx="405740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latin typeface="Arial" pitchFamily="34" charset="0"/>
                <a:cs typeface="Arial" pitchFamily="34" charset="0"/>
              </a:rPr>
              <a:t>Выполнили воспитатели:</a:t>
            </a:r>
          </a:p>
          <a:p>
            <a:pPr algn="r"/>
            <a:r>
              <a:rPr lang="ru-RU" sz="2000" dirty="0" smtClean="0">
                <a:latin typeface="Arial" pitchFamily="34" charset="0"/>
                <a:cs typeface="Arial" pitchFamily="34" charset="0"/>
              </a:rPr>
              <a:t>Комарова М.С.</a:t>
            </a:r>
          </a:p>
          <a:p>
            <a:pPr algn="r"/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Макотрина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М.А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2361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3579" y="593558"/>
            <a:ext cx="1029903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 проекта: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Познавательный, игровой.</a:t>
            </a:r>
          </a:p>
          <a:p>
            <a:pPr algn="just"/>
            <a:endParaRPr lang="ru-RU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продолжительности: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олгосрочный  (октябрь 2021г – апрель 2022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г.)</a:t>
            </a:r>
          </a:p>
          <a:p>
            <a:pPr algn="just"/>
            <a:endParaRPr lang="ru-RU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Участники: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дети, воспитатели, родители.</a:t>
            </a:r>
          </a:p>
          <a:p>
            <a:pPr algn="just"/>
            <a:endParaRPr lang="ru-RU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Проблема: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Именно в раннем возрасте обогащать пассивный словарь ребёнка, приучать ребенка самостоятельно пользоваться словами, стимулировать речевую активность.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291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3579" y="320841"/>
            <a:ext cx="103632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 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речи детей раннего возраста посредством дидактической игры.</a:t>
            </a:r>
          </a:p>
          <a:p>
            <a:pPr algn="just"/>
            <a:endParaRPr lang="ru-RU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Задачи:</a:t>
            </a:r>
          </a:p>
          <a:p>
            <a:pPr algn="just"/>
            <a:endParaRPr lang="ru-RU" sz="2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еленаправленно обогащать словарь детей;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Формировать потребности детей в общении со взрослыми и сверстниками посредством речи;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Приучать понимать речь окружающих без наглядного сопровождения.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888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90862"/>
            <a:ext cx="6128084" cy="45960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073" y="621631"/>
            <a:ext cx="3919287" cy="522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79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915" y="391694"/>
            <a:ext cx="4609097" cy="61454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500" y="391694"/>
            <a:ext cx="4609098" cy="614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68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958" y="364957"/>
            <a:ext cx="4737434" cy="63165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854" y="457199"/>
            <a:ext cx="4668253" cy="622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646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294" y="493293"/>
            <a:ext cx="4496803" cy="59957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263" y="546766"/>
            <a:ext cx="4416592" cy="588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5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934" y="336884"/>
            <a:ext cx="4602079" cy="61361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865" y="336884"/>
            <a:ext cx="4535906" cy="604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03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67" y="372980"/>
            <a:ext cx="8069179" cy="605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353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2337" y="1652337"/>
            <a:ext cx="964130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Проект для детей раннего возраста 2-3 лет </a:t>
            </a: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«Маленькие исследователи»</a:t>
            </a: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по опытно – экспериментальной </a:t>
            </a:r>
            <a:r>
              <a:rPr lang="ru-RU" sz="40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детятельности</a:t>
            </a:r>
            <a:endParaRPr lang="ru-RU" sz="4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102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63579" y="593558"/>
            <a:ext cx="102990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 проекта: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пытно - экспериментальный</a:t>
            </a:r>
          </a:p>
          <a:p>
            <a:pPr algn="just"/>
            <a:endParaRPr lang="ru-RU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продолжительности: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долгосрочный (март, апрель, май 2022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г.)</a:t>
            </a:r>
          </a:p>
          <a:p>
            <a:pPr algn="just"/>
            <a:endParaRPr lang="ru-RU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Участники: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дети, воспитатели, родители.</a:t>
            </a:r>
          </a:p>
          <a:p>
            <a:pPr algn="just"/>
            <a:endParaRPr lang="ru-RU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316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2337" y="1652337"/>
            <a:ext cx="96413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Проект «Использование дидактических игр и пособий из фетра в работе с детьми раннего возраста»</a:t>
            </a:r>
            <a:endParaRPr lang="ru-RU" sz="4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0777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3579" y="320841"/>
            <a:ext cx="103632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детей исследовательского типа мышления, экологической культуры и развития познавательного интереса.</a:t>
            </a:r>
          </a:p>
          <a:p>
            <a:pPr algn="just"/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Развивать интерес к предметам и явления окружающего мира;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Формировать первичные представления об объектах окружающего мира (форма, цвет, размер, количество, качество материала)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Стимулировать и поощрять любознательность, наблюдательность;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5685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91"/>
          <a:stretch/>
        </p:blipFill>
        <p:spPr>
          <a:xfrm>
            <a:off x="834190" y="757988"/>
            <a:ext cx="5775157" cy="51374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6" r="21343"/>
          <a:stretch/>
        </p:blipFill>
        <p:spPr>
          <a:xfrm>
            <a:off x="6785811" y="663739"/>
            <a:ext cx="4282409" cy="523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142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9" r="30049"/>
          <a:stretch/>
        </p:blipFill>
        <p:spPr>
          <a:xfrm>
            <a:off x="1748589" y="529389"/>
            <a:ext cx="4039766" cy="56949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4" r="21019"/>
          <a:stretch/>
        </p:blipFill>
        <p:spPr>
          <a:xfrm>
            <a:off x="6272463" y="557463"/>
            <a:ext cx="4555958" cy="566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497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189" y="477251"/>
            <a:ext cx="7844590" cy="588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29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506" y="199189"/>
            <a:ext cx="4705350" cy="6273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472" y="271377"/>
            <a:ext cx="4651209" cy="620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184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0"/>
          <a:stretch/>
        </p:blipFill>
        <p:spPr>
          <a:xfrm>
            <a:off x="962526" y="721894"/>
            <a:ext cx="5550567" cy="49329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093" y="986589"/>
            <a:ext cx="5518484" cy="413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315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358" y="336883"/>
            <a:ext cx="7603958" cy="570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865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53" y="180474"/>
            <a:ext cx="8454189" cy="634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546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10" y="292766"/>
            <a:ext cx="8518358" cy="638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500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252" y="279399"/>
            <a:ext cx="4609097" cy="61454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094" y="279399"/>
            <a:ext cx="4609097" cy="614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522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3579" y="593558"/>
            <a:ext cx="1029903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 проекта: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Познавательный, игровой.</a:t>
            </a:r>
          </a:p>
          <a:p>
            <a:pPr algn="just"/>
            <a:endParaRPr lang="ru-RU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продолжительности: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краткосрочный (ноябрь 2021г.)</a:t>
            </a:r>
          </a:p>
          <a:p>
            <a:pPr algn="just"/>
            <a:endParaRPr lang="ru-RU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Участники: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дети, воспитатели, родители.</a:t>
            </a:r>
          </a:p>
          <a:p>
            <a:pPr algn="just"/>
            <a:endParaRPr lang="ru-RU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Проблема: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Ребенок раннего  возраста это такое уникальное создание, которое стремиться к познанию мира семимильными шагами. И глубина его интереса напрямую зависит от нас с вами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430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706" y="263358"/>
            <a:ext cx="4753476" cy="63379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853" y="263358"/>
            <a:ext cx="4673264" cy="623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8427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7978" y="1507957"/>
            <a:ext cx="80691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sz="9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053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3579" y="320841"/>
            <a:ext cx="103632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 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самостоятельности и инициативы детей, познавательных интересов и творческих способностей, интеллектуальное развитие на основе практических действий, творческого потенциала в игровой деятельности.</a:t>
            </a:r>
          </a:p>
          <a:p>
            <a:pPr algn="just"/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Развивать любознательность и познавательную мотивацию, воображение и творческую активность;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Формировать первичные представления об объектах окружающего мира (форма, цвет, размер, количество, качество материала)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Обогащать и активизировать словарный запас;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691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8" r="6299"/>
          <a:stretch/>
        </p:blipFill>
        <p:spPr>
          <a:xfrm>
            <a:off x="1155031" y="1076825"/>
            <a:ext cx="4700338" cy="45840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073" y="1076825"/>
            <a:ext cx="6112042" cy="458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467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241" y="176463"/>
            <a:ext cx="5037221" cy="37779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462" y="176463"/>
            <a:ext cx="5069306" cy="38019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094" y="3978442"/>
            <a:ext cx="8662735" cy="274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145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9" y="150394"/>
            <a:ext cx="5839326" cy="43794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705" y="2261936"/>
            <a:ext cx="6047874" cy="453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17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586" y="0"/>
            <a:ext cx="57988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433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2337" y="1652337"/>
            <a:ext cx="96413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Проект для детей раннего возраста 2-3 лет </a:t>
            </a: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«Играя, учимся говорить»</a:t>
            </a:r>
            <a:endParaRPr lang="ru-RU" sz="4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3986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366</Words>
  <Application>Microsoft Office PowerPoint</Application>
  <PresentationFormat>Широкоэкранный</PresentationFormat>
  <Paragraphs>60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7" baseType="lpstr">
      <vt:lpstr>Arial</vt:lpstr>
      <vt:lpstr>Arial Black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11</cp:revision>
  <dcterms:created xsi:type="dcterms:W3CDTF">2022-04-21T04:28:54Z</dcterms:created>
  <dcterms:modified xsi:type="dcterms:W3CDTF">2022-04-21T06:16:17Z</dcterms:modified>
</cp:coreProperties>
</file>