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1" r:id="rId13"/>
    <p:sldId id="272" r:id="rId14"/>
    <p:sldId id="273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416-E198-4CD3-A861-CB19D0324612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1B2C-3D0A-407B-BED5-3EED15004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525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416-E198-4CD3-A861-CB19D0324612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1B2C-3D0A-407B-BED5-3EED15004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954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416-E198-4CD3-A861-CB19D0324612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1B2C-3D0A-407B-BED5-3EED15004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828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416-E198-4CD3-A861-CB19D0324612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1B2C-3D0A-407B-BED5-3EED15004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274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416-E198-4CD3-A861-CB19D0324612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1B2C-3D0A-407B-BED5-3EED15004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343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416-E198-4CD3-A861-CB19D0324612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1B2C-3D0A-407B-BED5-3EED15004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448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416-E198-4CD3-A861-CB19D0324612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1B2C-3D0A-407B-BED5-3EED15004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644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416-E198-4CD3-A861-CB19D0324612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1B2C-3D0A-407B-BED5-3EED15004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80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416-E198-4CD3-A861-CB19D0324612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1B2C-3D0A-407B-BED5-3EED15004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38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416-E198-4CD3-A861-CB19D0324612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1B2C-3D0A-407B-BED5-3EED15004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342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2416-E198-4CD3-A861-CB19D0324612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1B2C-3D0A-407B-BED5-3EED15004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079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52416-E198-4CD3-A861-CB19D0324612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1B2C-3D0A-407B-BED5-3EED150045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37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40114" y="1917317"/>
            <a:ext cx="94633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«</a:t>
            </a:r>
            <a:r>
              <a:rPr lang="ru-RU" sz="36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Наставничество, </a:t>
            </a:r>
          </a:p>
          <a:p>
            <a:pPr algn="ctr"/>
            <a:r>
              <a:rPr lang="ru-RU" sz="3600" b="1" smtClean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как </a:t>
            </a:r>
            <a:r>
              <a:rPr lang="ru-RU" sz="3600" b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эффективный метод</a:t>
            </a:r>
            <a:r>
              <a:rPr lang="ru-RU" sz="3600" b="1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 </a:t>
            </a:r>
            <a:endParaRPr lang="ru-RU" sz="3600" b="1" smtClean="0">
              <a:solidFill>
                <a:srgbClr val="002060"/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ru-RU" sz="3600" b="1" smtClean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профессионального </a:t>
            </a:r>
            <a:r>
              <a:rPr lang="ru-RU" sz="3600" b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становления личности молодого педагога»</a:t>
            </a:r>
            <a:endParaRPr lang="ru-RU" sz="36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57943" y="348343"/>
            <a:ext cx="10145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«Муниципальное бюджетное дошкольное образовательное учреждение № 23 Ромашка»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65029" y="5181600"/>
            <a:ext cx="2859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Подготовили: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Комарова М.С., </a:t>
            </a:r>
          </a:p>
          <a:p>
            <a:pPr algn="r"/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Макотрина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М.А.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26857" y="6226629"/>
            <a:ext cx="3439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 Сухой Лог, 2023 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65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4457" y="469650"/>
            <a:ext cx="1119051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-Понравилось ли Вам рисовать с закрытыми глазами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-Вы каким образом находили общий язык со своими партнерами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-Насколько Вы довольны своим рисунком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Вам сложно было придумать название вашей картины?</a:t>
            </a:r>
            <a:endParaRPr lang="ru-RU" sz="3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25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828" y="616020"/>
            <a:ext cx="11858172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 3</a:t>
            </a:r>
            <a:r>
              <a:rPr lang="ru-RU" sz="4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Принимать совместное решение, учитывая мнение других.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470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143" y="202978"/>
            <a:ext cx="1204685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«Применение предмета»</a:t>
            </a:r>
            <a:endParaRPr lang="ru-RU" sz="66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3074" name="Picture 2" descr="https://e7.pngegg.com/pngimages/352/919/png-clipart-glass-cup-teacup-tumbl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152" y="2171116"/>
            <a:ext cx="3892838" cy="47838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460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vatars.mds.yandex.net/get-mpic/4519356/img_id72240048322834558.jpeg/ori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89" t="509" r="24751" b="3015"/>
          <a:stretch/>
        </p:blipFill>
        <p:spPr bwMode="auto">
          <a:xfrm>
            <a:off x="4045528" y="207818"/>
            <a:ext cx="3657600" cy="66501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3658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445993"/>
            <a:ext cx="1237211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Сложно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было придумывать новое применение простым и знакомым вещам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571500" indent="-571500">
              <a:buFontTx/>
              <a:buChar char="-"/>
            </a:pP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>
              <a:buFontTx/>
              <a:buChar char="-"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можно применять ваш предмет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  О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чем заставило задуматься это упражнение?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4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   Что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вас удивило?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92403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7027" y="551321"/>
            <a:ext cx="110163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 1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Определить конкретную цель (задание) (т.е., что нужно было искать конкретно).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7026" y="2336578"/>
            <a:ext cx="110163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 2: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Определить последовательность (алгоритм действий) и роли участников.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3142" y="3904121"/>
            <a:ext cx="106099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 3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Принимать совместное решение, учитывая мнение других.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532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143" y="406177"/>
            <a:ext cx="119162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«Педагог живёт до тех пор, пока учится, </a:t>
            </a:r>
            <a:endParaRPr lang="ru-RU" sz="4000" b="1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</a:t>
            </a: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он перестаёт учиться – в нём умирает учитель».</a:t>
            </a:r>
            <a:endParaRPr lang="ru-RU" sz="40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i.ytimg.com/vi/nGg0J2naq_A/maxresdefaul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81" t="24706" r="26395" b="6088"/>
          <a:stretch/>
        </p:blipFill>
        <p:spPr bwMode="auto">
          <a:xfrm>
            <a:off x="3084285" y="1944913"/>
            <a:ext cx="6037943" cy="474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783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434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88229" y="483581"/>
            <a:ext cx="8040914" cy="1111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3200" b="1" i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«Уча других, мы учимся сами»</a:t>
            </a:r>
            <a:endParaRPr lang="ru-RU" sz="2400" i="1" dirty="0" smtClean="0">
              <a:solidFill>
                <a:srgbClr val="002060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sz="3200" b="1" i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Л. Сенека</a:t>
            </a:r>
            <a:endParaRPr lang="ru-RU" sz="3200" i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2052" name="Picture 4" descr="https://sun9-29.userapi.com/impg/JTvhouEn55j7JKN_kyidl3xk6GvCycs2cNN42A/twUMOqYw73k.jpg?size=1280x960&amp;quality=95&amp;sign=c6a6b1c4ea0d3a969117a671f6088c23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257" y="1334747"/>
            <a:ext cx="6919231" cy="518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4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5543" y="143693"/>
            <a:ext cx="986971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 </a:t>
            </a:r>
            <a:r>
              <a:rPr lang="ru-RU" sz="4000" b="1" i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«Чтобы научить другого,</a:t>
            </a:r>
            <a:endParaRPr lang="ru-RU" sz="4000" i="1" dirty="0" smtClean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  <a:p>
            <a:pPr algn="r">
              <a:spcAft>
                <a:spcPts val="0"/>
              </a:spcAft>
            </a:pPr>
            <a:r>
              <a:rPr lang="ru-RU" sz="4000" b="1" i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требуется больше ума,</a:t>
            </a:r>
            <a:endParaRPr lang="ru-RU" sz="4000" i="1" dirty="0" smtClean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  <a:p>
            <a:pPr algn="r">
              <a:spcAft>
                <a:spcPts val="0"/>
              </a:spcAft>
            </a:pPr>
            <a:r>
              <a:rPr lang="ru-RU" sz="4000" b="1" i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чем чтобы научиться самому...»</a:t>
            </a:r>
            <a:endParaRPr lang="ru-RU" sz="4000" i="1" dirty="0" smtClean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  <a:p>
            <a:pPr algn="r">
              <a:spcAft>
                <a:spcPts val="0"/>
              </a:spcAft>
            </a:pPr>
            <a:r>
              <a:rPr lang="ru-RU" sz="4000" b="1" i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М. Монтень</a:t>
            </a:r>
            <a:endParaRPr lang="ru-RU" sz="4000" i="1" dirty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</p:txBody>
      </p:sp>
      <p:pic>
        <p:nvPicPr>
          <p:cNvPr id="3" name="Picture 2" descr="https://sun9-77.userapi.com/impg/qEteWlxN2aY8h5WHQDdeby8D-nCQBKU7lKuE3A/FCcikSasPAo.jpg?size=1280x960&amp;quality=95&amp;sign=5188f6584bf73a5e5464db1aaee6a6a3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928" y="2206172"/>
            <a:ext cx="5582215" cy="418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59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56233" y="660791"/>
            <a:ext cx="704872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Игра </a:t>
            </a:r>
            <a:r>
              <a:rPr lang="ru-RU" sz="66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«</a:t>
            </a:r>
            <a:r>
              <a:rPr lang="ru-RU" sz="66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Чашки</a:t>
            </a:r>
            <a:r>
              <a:rPr lang="ru-RU" sz="66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»</a:t>
            </a:r>
            <a:endParaRPr lang="ru-RU" sz="66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Picture 2" descr="https://gas-kvas.com/uploads/posts/2023-01/1673466708_gas-kvas-com-p-kruzhka-detskii-risunok-3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511" y="1671923"/>
            <a:ext cx="6794447" cy="518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14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5028" y="1073835"/>
            <a:ext cx="1072605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 1</a:t>
            </a:r>
            <a:r>
              <a:rPr lang="ru-RU" sz="4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Определить конкретную цель (задание) (т.е., что нужно было искать конкретно).</a:t>
            </a:r>
            <a:endParaRPr lang="ru-RU" sz="44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55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143" y="202978"/>
            <a:ext cx="1194525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«Слепой и поводырь»</a:t>
            </a:r>
            <a:endParaRPr lang="ru-RU" sz="66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AutoShape 4" descr="https://image.shutterstock.com/shutterstock/photos/342915614/display_1500/stock-vector-boy-being-blind-folded-illustration-34291561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79"/>
          <a:stretch/>
        </p:blipFill>
        <p:spPr bwMode="auto">
          <a:xfrm>
            <a:off x="2840181" y="1412730"/>
            <a:ext cx="6151419" cy="521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235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4690" y="155001"/>
            <a:ext cx="1206730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себя чувствовали в роли «слепого», в роли «поводыря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»?</a:t>
            </a:r>
          </a:p>
          <a:p>
            <a:pPr fontAlgn="base"/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были трудности в процессе выполнения задания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fontAlgn="base"/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Какая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связь обнаруживается между чувствами у «слепого» в этом упражнении и чувствами молодого сотрудника в процессе адаптации?</a:t>
            </a:r>
          </a:p>
        </p:txBody>
      </p:sp>
    </p:spTree>
    <p:extLst>
      <p:ext uri="{BB962C8B-B14F-4D97-AF65-F5344CB8AC3E}">
        <p14:creationId xmlns:p14="http://schemas.microsoft.com/office/powerpoint/2010/main" val="407976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0914" y="1225621"/>
            <a:ext cx="1158239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 2:</a:t>
            </a:r>
            <a:r>
              <a:rPr lang="ru-RU" sz="4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Определить последовательность (алгоритм действий) и роли участников</a:t>
            </a:r>
            <a:r>
              <a:rPr lang="ru-RU" sz="4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87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87268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«Рисунок в два этапа»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6146" name="Picture 2" descr="https://fs02.rchuv.ru/rchuv19/cmirocheb/news/2022/07/26/88325dd1-46c7-43fa-bed2-cbaa86e80021/2002281138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15" y="2301421"/>
            <a:ext cx="6756400" cy="422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82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226</Words>
  <Application>Microsoft Office PowerPoint</Application>
  <PresentationFormat>Произвольный</PresentationFormat>
  <Paragraphs>42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Маша</cp:lastModifiedBy>
  <cp:revision>14</cp:revision>
  <dcterms:created xsi:type="dcterms:W3CDTF">2023-01-26T04:48:28Z</dcterms:created>
  <dcterms:modified xsi:type="dcterms:W3CDTF">2023-03-21T11:25:09Z</dcterms:modified>
</cp:coreProperties>
</file>