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2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5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2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7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4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4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4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8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3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4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416-E198-4CD3-A861-CB19D032461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7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52416-E198-4CD3-A861-CB19D032461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C1B2C-3D0A-407B-BED5-3EED1500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0114" y="1917317"/>
            <a:ext cx="94633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Наставничество, </a:t>
            </a:r>
          </a:p>
          <a:p>
            <a:pPr algn="ctr"/>
            <a:r>
              <a:rPr lang="ru-RU" sz="3600" b="1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как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эффективный метод</a:t>
            </a:r>
            <a:r>
              <a:rPr lang="ru-RU" sz="3600" b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3600" b="1" smtClean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профессионального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становления личности молодого педагога»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943" y="348343"/>
            <a:ext cx="1014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«Муниципальное бюджетное дошкольное образовательное учреждение № 23 Ромашка»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5029" y="5181600"/>
            <a:ext cx="2859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Подготовили: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Комарова М.С., 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Макотрина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М.А.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6857" y="6226629"/>
            <a:ext cx="343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 Сухой Лог, 2023 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57" y="469650"/>
            <a:ext cx="111905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-Понравилось ли Вам рисовать с закрытыми глазами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-Вы каким образом находили общий язык со своими партнерами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-Насколько Вы довольны своим рисунком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Вам сложно было придумать название вашей картины?</a:t>
            </a:r>
            <a:endParaRPr lang="ru-RU" sz="3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828" y="616020"/>
            <a:ext cx="1185817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 3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Принимать совместное решение, учитывая мнение других.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7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43" y="202978"/>
            <a:ext cx="120468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«Применение предмета»</a:t>
            </a:r>
            <a:endParaRPr lang="ru-RU" sz="6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ttps://e7.pngegg.com/pngimages/352/919/png-clipart-glass-cup-teacup-tumb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52" y="2171116"/>
            <a:ext cx="3892838" cy="4783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46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mpic/4519356/img_id72240048322834558.jpeg/ori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9" t="509" r="24751" b="3015"/>
          <a:stretch/>
        </p:blipFill>
        <p:spPr bwMode="auto">
          <a:xfrm>
            <a:off x="4045528" y="207818"/>
            <a:ext cx="3657600" cy="6650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5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445993"/>
            <a:ext cx="1237211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Сложно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было придумывать новое применение простым и знакомым вещам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71500" indent="-571500">
              <a:buFontTx/>
              <a:buChar char="-"/>
            </a:pP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можно применять ваш предмет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 О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 заставило задуматься это упражнение?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  Что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вас удивило?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240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027" y="551321"/>
            <a:ext cx="11016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 1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Определить конкретную цель (задание) (т.е., что нужно было искать конкретно).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026" y="2336578"/>
            <a:ext cx="11016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 2: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Определить последовательность (алгоритм действий) и роли участников.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3142" y="3904121"/>
            <a:ext cx="10609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 3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Принимать совместное решение, учитывая мнение других.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53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43" y="406177"/>
            <a:ext cx="119162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«Педагог живёт до тех пор, пока учится, </a:t>
            </a:r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 перестаёт учиться – в нём умирает учитель».</a:t>
            </a:r>
            <a:endParaRPr lang="ru-RU" sz="40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.ytimg.com/vi/nGg0J2naq_A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1" t="24706" r="26395" b="6088"/>
          <a:stretch/>
        </p:blipFill>
        <p:spPr bwMode="auto">
          <a:xfrm>
            <a:off x="3084285" y="1944913"/>
            <a:ext cx="6037943" cy="474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3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8229" y="483581"/>
            <a:ext cx="8040914" cy="111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«Уча других, мы учимся сами»</a:t>
            </a:r>
            <a:endParaRPr lang="ru-RU" sz="2400" i="1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i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Л. Сенека</a:t>
            </a:r>
            <a:endParaRPr lang="ru-RU" sz="32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https://sun9-29.userapi.com/impg/JTvhouEn55j7JKN_kyidl3xk6GvCycs2cNN42A/twUMOqYw73k.jpg?size=1280x960&amp;quality=95&amp;sign=c6a6b1c4ea0d3a969117a671f6088c2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57" y="1334747"/>
            <a:ext cx="6919231" cy="518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5543" y="143693"/>
            <a:ext cx="98697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r>
              <a:rPr lang="ru-RU" sz="4000" b="1" i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«Чтобы научить другого,</a:t>
            </a:r>
            <a:endParaRPr lang="ru-RU" sz="4000" i="1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sz="4000" b="1" i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требуется больше ума,</a:t>
            </a:r>
            <a:endParaRPr lang="ru-RU" sz="4000" i="1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sz="4000" b="1" i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чем чтобы научиться самому...»</a:t>
            </a:r>
            <a:endParaRPr lang="ru-RU" sz="4000" i="1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sz="4000" b="1" i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М. Монтень</a:t>
            </a:r>
            <a:endParaRPr lang="ru-RU" sz="4000" i="1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Picture 2" descr="https://sun9-77.userapi.com/impg/qEteWlxN2aY8h5WHQDdeby8D-nCQBKU7lKuE3A/FCcikSasPAo.jpg?size=1280x960&amp;quality=95&amp;sign=5188f6584bf73a5e5464db1aaee6a6a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28" y="2206172"/>
            <a:ext cx="5582215" cy="41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6233" y="660791"/>
            <a:ext cx="704872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Игра </a:t>
            </a:r>
            <a:r>
              <a:rPr lang="ru-RU" sz="6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</a:t>
            </a:r>
            <a:r>
              <a:rPr lang="ru-RU" sz="6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Чашки</a:t>
            </a:r>
            <a:r>
              <a:rPr lang="ru-RU" sz="6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»</a:t>
            </a:r>
            <a:endParaRPr lang="ru-RU" sz="6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 descr="https://gas-kvas.com/uploads/posts/2023-01/1673466708_gas-kvas-com-p-kruzhka-detskii-risunok-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11" y="1671923"/>
            <a:ext cx="6794447" cy="51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28" y="1073835"/>
            <a:ext cx="107260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 1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Определить конкретную цель (задание) (т.е., что нужно было искать конкретно).</a:t>
            </a:r>
            <a:endParaRPr lang="ru-RU" sz="4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43" y="202978"/>
            <a:ext cx="119452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«Слепой и поводырь»</a:t>
            </a:r>
            <a:endParaRPr lang="ru-RU" sz="6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4" descr="https://image.shutterstock.com/shutterstock/photos/342915614/display_1500/stock-vector-boy-being-blind-folded-illustration-3429156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9"/>
          <a:stretch/>
        </p:blipFill>
        <p:spPr bwMode="auto">
          <a:xfrm>
            <a:off x="2840181" y="1412730"/>
            <a:ext cx="6151419" cy="521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3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690" y="155001"/>
            <a:ext cx="120673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себя чувствовали в роли «слепого», в роли «поводыря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»?</a:t>
            </a:r>
          </a:p>
          <a:p>
            <a:pPr fontAlgn="base"/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были трудности в процессе выполнения задания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fontAlgn="base"/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Какая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связь обнаруживается между чувствами у «слепого» в этом упражнении и чувствами молодого сотрудника в процессе адаптации?</a:t>
            </a:r>
          </a:p>
        </p:txBody>
      </p:sp>
    </p:spTree>
    <p:extLst>
      <p:ext uri="{BB962C8B-B14F-4D97-AF65-F5344CB8AC3E}">
        <p14:creationId xmlns:p14="http://schemas.microsoft.com/office/powerpoint/2010/main" val="40797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914" y="1225621"/>
            <a:ext cx="11582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 2: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Определить последовательность (алгоритм действий) и роли участников</a:t>
            </a:r>
            <a:r>
              <a:rPr lang="ru-RU" sz="4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8726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«Рисунок в два этапа»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146" name="Picture 2" descr="https://fs02.rchuv.ru/rchuv19/cmirocheb/news/2022/07/26/88325dd1-46c7-43fa-bed2-cbaa86e80021/200228113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5" y="2301421"/>
            <a:ext cx="6756400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226</Words>
  <Application>Microsoft Office PowerPoint</Application>
  <PresentationFormat>Произвольный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Маша</cp:lastModifiedBy>
  <cp:revision>14</cp:revision>
  <dcterms:created xsi:type="dcterms:W3CDTF">2023-01-26T04:48:28Z</dcterms:created>
  <dcterms:modified xsi:type="dcterms:W3CDTF">2023-03-21T11:25:09Z</dcterms:modified>
</cp:coreProperties>
</file>