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3" r:id="rId6"/>
    <p:sldId id="293" r:id="rId7"/>
    <p:sldId id="294" r:id="rId8"/>
    <p:sldId id="268" r:id="rId9"/>
    <p:sldId id="291" r:id="rId10"/>
    <p:sldId id="270" r:id="rId11"/>
    <p:sldId id="292" r:id="rId12"/>
    <p:sldId id="265" r:id="rId13"/>
    <p:sldId id="289" r:id="rId14"/>
    <p:sldId id="280" r:id="rId15"/>
    <p:sldId id="290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6D6A-AA01-483F-A46F-A2A39D9F6CD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B3EB-CB18-4007-97B5-E3F1D7398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E767-F40E-4D55-8347-FBC64C6A94B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AB0B-4F54-4737-849F-B79BBD69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DCAB-A14E-49F1-9C19-9411292DD3DB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FD60-B3A8-4FCF-B275-E5E80918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C5DC-6976-46E4-A934-745EFD8E78B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A2DC-C024-4EA0-854E-8807F07F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BEB8-6B3F-4849-BD5E-E8E78F79F4F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CF20-AA22-409D-A21A-3AD4861E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A84B-1A7E-4534-8FBF-9BC5F32F890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5126-C7C6-4CB8-838D-3833C2877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7FD-B202-4C19-AA84-B0969C949B1D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1AA4-F9B5-46AD-B143-633C5404F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3DA9-E7C1-4A14-ACFB-4ECB38C3AC0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0752-AC15-47A5-9F85-A7ABC9D09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B83D-5CBB-43C0-A42C-EC0E31A6703B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AE2D-BC44-4669-BF69-CD9C92496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BEA0-5B5A-49FC-8840-05FCA7BD5E19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31B94-29CA-4713-9182-A94D2A47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2AC8-2866-4AE9-80E2-68C7A197642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FBFF-37A8-4959-9F82-0974BC4DB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BA6151-1676-42F7-8EB4-729486DD1DB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09C00-2672-4843-9103-EA3E82C1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gromagazin.ru/matematika-dlya-doshkolnikov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6_%D0%B3%D0%BE%D0%B4" TargetMode="External"/><Relationship Id="rId2" Type="http://schemas.openxmlformats.org/officeDocument/2006/relationships/hyperlink" Target="https://ru.wikipedia.org/wiki/%D0%92%D0%B5%D0%BD%D0%B3%D0%B5%D1%80%D1%81%D0%BA%D0%B8%D0%B9_%D1%8F%D0%B7%D1%8B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8%D0%B5%D1%80%D0%B1%D1%80%D1%83%D0%BA%D1%81%D0%BA%D0%B8%D0%B9_%D1%83%D0%BD%D0%B8%D0%B2%D0%B5%D1%80%D1%81%D0%B8%D1%82%D0%B5%D1%82" TargetMode="External"/><Relationship Id="rId4" Type="http://schemas.openxmlformats.org/officeDocument/2006/relationships/hyperlink" Target="https://ru.wikipedia.org/wiki/2014_%D0%B3%D0%BE%D0%B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latin typeface="Comic Sans MS" pitchFamily="66" charset="0"/>
              </a:rPr>
              <a:t/>
            </a:r>
            <a:br>
              <a:rPr lang="ru-RU" sz="49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900" b="1" i="1" dirty="0" err="1" smtClean="0">
                <a:latin typeface="Times New Roman" pitchFamily="18" charset="0"/>
                <a:cs typeface="Times New Roman" pitchFamily="18" charset="0"/>
              </a:rPr>
              <a:t>Испольование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 блоков </a:t>
            </a:r>
            <a:r>
              <a:rPr lang="ru-RU" sz="4900" b="1" i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> для развития логического мышления детей 4-5лет»</a:t>
            </a:r>
            <a: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</a:t>
            </a:r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                       </a:t>
            </a:r>
            <a:r>
              <a:rPr lang="en-US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Макотрина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М.А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Изместьева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Е.В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428625" y="285750"/>
            <a:ext cx="82153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endParaRPr lang="ru-RU" sz="2400" b="1" dirty="0">
              <a:solidFill>
                <a:srgbClr val="C0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ru-RU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(комплексные, интегрированные),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eaLnBrk="0" hangingPunct="0"/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ru-RU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подвижных играх (предметные ориентиры, обозначения домиков, дорожек, лабиринтов);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2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853472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  задача и цель игрушки – сформировать у ребенка умение выполнять простейшие логические операции. А ведь именно это умение и является базовым для дальнейшего </a:t>
            </a:r>
            <a:r>
              <a:rPr lang="ru-RU" sz="3600" dirty="0">
                <a:latin typeface="Times New Roman" pitchFamily="18" charset="0"/>
                <a:cs typeface="Times New Roman" pitchFamily="18" charset="0"/>
                <a:hlinkClick r:id="rId2"/>
              </a:rPr>
              <a:t>изучения математических дисциплин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928688" y="428625"/>
            <a:ext cx="74295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В пособии Е.А. Носовой и Р.Л. Непомнящей "Логика и математика для дошкольников" представлены 4 группы постепенно усложняющихся игр и упражнений с логическими блоками:</a:t>
            </a:r>
          </a:p>
          <a:p>
            <a:pPr algn="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- для развития умений выявлять и абстрагировать свойства</a:t>
            </a:r>
          </a:p>
          <a:p>
            <a:pPr algn="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- для развития умений сравнивать предметы по их свойствам;</a:t>
            </a:r>
          </a:p>
          <a:p>
            <a:pPr algn="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- для развития действий классификации и обобщения;</a:t>
            </a:r>
          </a:p>
          <a:p>
            <a:pPr algn="r"/>
            <a:r>
              <a:rPr lang="ru-RU" sz="2800">
                <a:solidFill>
                  <a:srgbClr val="0000FF"/>
                </a:solidFill>
                <a:latin typeface="Comic Sans MS" pitchFamily="66" charset="0"/>
              </a:rPr>
              <a:t>- для развития способности к логическим действиям и операциям</a:t>
            </a:r>
            <a:r>
              <a:rPr lang="ru-RU" sz="280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0063" y="2357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российских педагогов показал эффективность использования логических блоков как</a:t>
            </a:r>
            <a:b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игрового материала в работе с детьми дошкольного и начального школьного возраста для: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Ознакомления детей с геометрическими фигурами и формой предметов, размером;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Развития мыслительных умений: сравнивать, анализировать, классифицировать, обобщать,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абстрагировать, кодировать и декодировать информацию;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Усвоения элементарных навыков алгоритмической культуры мышления;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Развития познавательных процессов восприятия памяти, внимания, воображения;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• Развития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357188" y="-214313"/>
            <a:ext cx="7772400" cy="14700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857250"/>
            <a:ext cx="7429500" cy="1752600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А.А.Столяр «Давайте поиграем. Математические игры для детей 5-6 лет», М., Просвещение, 1991 г.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2.«Давайте вместе поиграем»   Комплект игр с блоками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(Под ред.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Б.б.Финкельштейн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Санкт-Петербург. ООО «Корвет» 2001 год).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3.Е.А.Носова, Р.Л.Непомнящая «Логика и математика для дошкольников», СПб, М.,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Акцидент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1997 г.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 .«Логические блоки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Развивающая игра для детей в возрасте от  3 до 7лет. ООО «Корвет» Россия, Санкт-Петербург.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5. Тихомирова Л.Ф., Басов А.В. «Развитие логического мышления детей», Ярославль, «Академия развития», 1996 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6.  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М.Фидлер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«Математика уже в детском саду», М., "Просвещение», 1991г</a:t>
            </a:r>
          </a:p>
          <a:p>
            <a:pPr algn="l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7.Альбом «Блоки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самых маленьких»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8.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google.ru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 algn="l">
              <a:defRPr/>
            </a:pPr>
            <a:r>
              <a:rPr lang="en-US" sz="1600" dirty="0" smtClean="0"/>
              <a:t>1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dirty="0" smtClean="0"/>
              <a:t>.    </a:t>
            </a: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ru-RU" sz="1600" dirty="0" smtClean="0">
                <a:latin typeface="Comic Sans MS" pitchFamily="66" charset="0"/>
              </a:rPr>
              <a:t>.</a:t>
            </a:r>
            <a:r>
              <a:rPr lang="ru-RU" sz="1600" dirty="0" smtClean="0"/>
              <a:t> .   .</a:t>
            </a:r>
          </a:p>
          <a:p>
            <a:pPr>
              <a:defRPr/>
            </a:pPr>
            <a:endParaRPr lang="en-US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 smtClean="0">
              <a:latin typeface="Comic Sans MS" pitchFamily="66" charset="0"/>
            </a:endParaRPr>
          </a:p>
          <a:p>
            <a:pPr>
              <a:defRPr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http://davidkovo.mskzapad.ru/images/cms/data/podgotovka_k_shkol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14313"/>
            <a:ext cx="6286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3143250" y="4714875"/>
            <a:ext cx="564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 Black" pitchFamily="34" charset="0"/>
              </a:rPr>
              <a:t>Спасибо за</a:t>
            </a:r>
            <a:r>
              <a:rPr lang="en-US" sz="3200">
                <a:latin typeface="Arial Black" pitchFamily="34" charset="0"/>
              </a:rPr>
              <a:t> </a:t>
            </a:r>
            <a:r>
              <a:rPr lang="ru-RU" sz="3200">
                <a:latin typeface="Arial Black" pitchFamily="34" charset="0"/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ЛБД 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блоки З. </a:t>
            </a:r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логического 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мышления)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099" name="Рисунок 4" descr="http://www.u-mama.ru/img/news/00001_1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75" y="1500188"/>
            <a:ext cx="60721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1071563"/>
            <a:ext cx="6000750" cy="42148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Венгерский язык"/>
              </a:rPr>
              <a:t>венг.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Zoltán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Pál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Dienes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916 год"/>
              </a:rPr>
              <a:t>1916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2014 год"/>
              </a:rPr>
              <a:t>2014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— венгерский математик, психолог и педагог, профессор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5" tooltip="Шербрукский университет"/>
              </a:rPr>
              <a:t>Шербрукского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Шербрукский университет"/>
              </a:rPr>
              <a:t> университета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Автор игрового подхода к развитию детей, идея которого заключается в освоении детьми математики посредством увлекательных логических игр.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2" descr="Zoltán_Pál_Diene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00" y="285750"/>
            <a:ext cx="2616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0" y="214313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54000"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представляют собой набор из 48 геометрических фигур: </a:t>
            </a:r>
          </a:p>
          <a:p>
            <a:pPr indent="254000" algn="just" eaLnBrk="0" hangingPunct="0"/>
            <a:endParaRPr lang="ru-RU" sz="2400" b="1" dirty="0">
              <a:solidFill>
                <a:srgbClr val="603B14"/>
              </a:solidFill>
              <a:latin typeface="Comic Sans MS" pitchFamily="66" charset="0"/>
            </a:endParaRPr>
          </a:p>
          <a:p>
            <a:pPr indent="254000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а) четырех форм (круг, треугольник, квадрат, прямоугольник); </a:t>
            </a:r>
          </a:p>
          <a:p>
            <a:pPr indent="254000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б) трёх цветов (красный, синий, желтый); </a:t>
            </a:r>
          </a:p>
          <a:p>
            <a:pPr indent="254000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в) двух размеров (большой, маленький);</a:t>
            </a:r>
          </a:p>
          <a:p>
            <a:pPr indent="254000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г) двух видов толщины (толстый, тонкий). </a:t>
            </a:r>
          </a:p>
          <a:p>
            <a:pPr indent="254000" algn="just" eaLnBrk="0" hangingPunct="0"/>
            <a:endParaRPr lang="ru-RU" sz="2400" b="1" dirty="0">
              <a:solidFill>
                <a:srgbClr val="603B1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000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Каждая геометрическая фигура характеризуется четырьмя признаками: </a:t>
            </a:r>
          </a:p>
          <a:p>
            <a:pPr indent="254000"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формой, цветом,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размером,толщиной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54000" algn="just" eaLnBrk="0" hangingPunct="0"/>
            <a:endParaRPr lang="ru-RU" sz="2400" b="1" dirty="0">
              <a:solidFill>
                <a:srgbClr val="603B14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54000"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наборе нет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одной одинаковой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gicheskie-bloki-denesha_3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3000" y="357188"/>
            <a:ext cx="661511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Методическое обеспечение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5851"/>
            <a:ext cx="2447925" cy="3195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93220"/>
            <a:ext cx="2381583" cy="34009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2447925" cy="3240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61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088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Альбом «Лепим нелепицы» 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(с 4-х лет)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44132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"...Ребенок играет не только камешками, кубиками, куклами, но и мыслями..."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К. И.   Чуковский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оздания данного альбома - 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сделать ребенка активным участником игры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"Логических блоков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позволяет создать условия для   формирования элементов сенсорной культуры, освоения знаковой культуры</a:t>
            </a:r>
            <a:endParaRPr lang="ru-RU" sz="2400" dirty="0"/>
          </a:p>
        </p:txBody>
      </p:sp>
      <p:pic>
        <p:nvPicPr>
          <p:cNvPr id="5" name="Picture 2" descr="Альбом Блоки Дьенеша для самых маленьк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80" y="980728"/>
            <a:ext cx="3810000" cy="27432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6" name="Picture 4" descr="Вид учебного пособия Блоки Дьенеша для самых маленьки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23" y="3854903"/>
            <a:ext cx="3810000" cy="274320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08735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572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логическими блоками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позволяют:</a:t>
            </a:r>
            <a:endParaRPr lang="ru-RU" sz="2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Познакомить с формой, цветом, размером, толщиной объектов.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Развивать пространственные представления.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Развивать логическое мышление, представление о множестве, операции над множествами (сравнение, разбиение, классификация, абстрагирование, кодирование и декодирование инфор­мации).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Усвоить элементарные навыки алгоритмической культуры мышления.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рассуждения.</a:t>
            </a:r>
          </a:p>
          <a:p>
            <a:pPr>
              <a:defRPr/>
            </a:pP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Развивать познавательные процессы, мыслительные операции.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Воспитывать самостоятельность, инициативу, настойчивость в достижении цели.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Развивать творческие способности, воображение, фантазию, способности к моделированию и конструированию.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Развивать речь.</a:t>
            </a: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 Успешно овладеть основами математики и информатики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4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366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«Испольование блоков Дьенеша для развития логического мышления детей 4-5лет»                                                         Подготовили:                                               Макотрина М.А.                                              Изместьева Е.В.</vt:lpstr>
      <vt:lpstr>ЛБД  -  логические блоки З. Дьенеша (развитие логического мышления)  </vt:lpstr>
      <vt:lpstr>Золтан Пал Дьенеш   (венг. Zoltán Pál Dienes; 1916—2014) — венгерский математик, психолог и педагог, профессор Шербрукского университета. Автор игрового подхода к развитию детей, идея которого заключается в освоении детьми математики посредством увлекательных логических игр.     </vt:lpstr>
      <vt:lpstr>Презентация PowerPoint</vt:lpstr>
      <vt:lpstr>Презентация PowerPoint</vt:lpstr>
      <vt:lpstr>Методическое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российских педагогов показал эффективность использования логических блоков как игрового материала в работе с детьми дошкольного и начального школьного возраста для:  • Ознакомления детей с геометрическими фигурами и формой предметов, размером; • Развития мыслительных умений: сравнивать, анализировать, классифицировать, обобщать, абстрагировать, кодировать и декодировать информацию; • Усвоения элементарных навыков алгоритмической культуры мышления; • Развития познавательных процессов восприятия памяти, внимания, воображения; • Развития творческих способностей.</vt:lpstr>
      <vt:lpstr>Литература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развивающие игры (логические блоки Дьенеша) Подготовила: воспитатель Смирнова Н.С. </dc:title>
  <dc:creator>IRONMANN (AKA SHAMAN)</dc:creator>
  <cp:lastModifiedBy>Маша</cp:lastModifiedBy>
  <cp:revision>69</cp:revision>
  <dcterms:created xsi:type="dcterms:W3CDTF">2014-11-07T20:59:25Z</dcterms:created>
  <dcterms:modified xsi:type="dcterms:W3CDTF">2020-08-31T06:58:09Z</dcterms:modified>
</cp:coreProperties>
</file>