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42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t="3125" r="3125" b="729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-1" b="4166"/>
          <a:stretch>
            <a:fillRect/>
          </a:stretch>
        </p:blipFill>
        <p:spPr bwMode="auto">
          <a:xfrm>
            <a:off x="0" y="0"/>
            <a:ext cx="6858000" cy="876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BeketovaN</dc:creator>
  <cp:lastModifiedBy>BeketovaN</cp:lastModifiedBy>
  <cp:revision>8</cp:revision>
  <dcterms:created xsi:type="dcterms:W3CDTF">2015-04-14T05:36:54Z</dcterms:created>
  <dcterms:modified xsi:type="dcterms:W3CDTF">2015-04-14T06:48:29Z</dcterms:modified>
</cp:coreProperties>
</file>